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6ee1ba4b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6ee1ba4b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 distinct from public scholarship, scholarship that includes community input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b6ee1ba4b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b6ee1ba4b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Faculty, graduate student, and undergraduate opportunities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Mentorship for students interested in doing CES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Courses across the university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Recognition and support for faculty activities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b6ee1ba4b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b6ee1ba4b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PGAEF = fellowship for doctoral students working in CES, will hear from a couple later 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Created to change the future professoriate and to satisfy demand and interest for grad students to be engaged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has been an excellent way to convene </a:t>
            </a:r>
            <a:r>
              <a:rPr lang="en"/>
              <a:t>faculty to talk about changing Penn and advancing CES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b6ee1ba4b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b6ee1ba4b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You’ll notice overlaps with CES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6ee1ba4b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b6ee1ba4b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Any class can be an ABCS class!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Takes a lot of support, happy to talk with people about thinking through how to build out resources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You’ll hear some examples in a moment (Jared, Taylor, Daniel)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b8159b8a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b8159b8a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Community-Engaged Scholarship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“Community engaged scholarship entails working </a:t>
            </a:r>
            <a:r>
              <a:rPr b="1" lang="en"/>
              <a:t>in partnership with the community</a:t>
            </a:r>
            <a:r>
              <a:rPr lang="en"/>
              <a:t> in a relationship of transparency and trust in order to </a:t>
            </a:r>
            <a:r>
              <a:rPr b="1" lang="en"/>
              <a:t>draw on the expertise of the partners</a:t>
            </a:r>
            <a:r>
              <a:rPr lang="en"/>
              <a:t> to address a pressing real-world problem.”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“At its heart, community engaged scholarship entails </a:t>
            </a:r>
            <a:r>
              <a:rPr b="1" lang="en"/>
              <a:t>connecting scholarly expertise with the expertise of community members</a:t>
            </a:r>
            <a:r>
              <a:rPr lang="en"/>
              <a:t> outside the university in order to resolve issues and challenges facing that community. A central feature of this work is that it is predicated on </a:t>
            </a:r>
            <a:r>
              <a:rPr b="1" lang="en"/>
              <a:t>mutually beneficial partnerships</a:t>
            </a:r>
            <a:r>
              <a:rPr lang="en"/>
              <a:t>—both the university and the community partners benefit.”	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Report of the ad hoc Faculty Committee on Community Engaged Scholarship for the Provost of the University of Pennsylvania (2022)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https://www.nettercenter.upenn.edu/community-engaged-scholarship-report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Community-Engaged Scholarship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Brings together the expertise of both university and community members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Focused on democratic collaboration and implementation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Relationship-based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Works to solve community-identified problems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Helps to improve the quality of life and learning in the community and the quality of learning and scholarship in the university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Typically focused on the local geographic community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Continuous, sustained, comprehensive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CES at Penn and Netter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Provost’s Advisory Committee on Community Engaged Scholarship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Provost’s Faculty Fellows at the Netter Center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Provost’s Graduate Academic Engagement Fellowship (PGAEF) at the Netter Center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Penn Graduate Community-Engaged Research Mentorship (PGCERM)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Provost/Netter Center Faculty-Community Partnership Award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Academically-Based Community Service Courses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Support in developing and sustaining local community partnerships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CES at Penn and Netter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Provost’s Advisory Committee on Community Engaged Scholarship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Provost’s Faculty Fellows at the Netter Center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Provost’s Graduate Academic Engagement Fellowship (PGAEF) at the Netter Center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Penn Graduate Community-Engaged Research Mentorship (PGCERM)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Provost/Netter Center Faculty-Community Partnership Award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Academically-Based Community Service Courses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Support in developing and sustaining local community partnerships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Academically-Based Community Service (ABCS) Courses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Integrate service with research, teaching, and learning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Are a form of Community-Engaged Scholarship (CES)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Bring together academic expertise and the expertise of the community via mutually-beneficial, mutually-transformational democratic partnerships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collaborative local problem-solving to improve the quality of life and learning in the community and the quality of learning and scholarship in the university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Foster structural community improvement (e.g., effective public schools, neighborhood economic development)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Emphasize student and faculty reflection on the service experience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Help students become active, creative, contributing citizens of a democratic society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Academically-Based Community Service (ABCS) Courses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Credit-bearing courses rostered across Penn’s schools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2024-25: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77 ABCS courses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28 working in UACS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~2000 students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Key resources: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 support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Transportation support (vans and public transportation passes)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Course development grants and support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Clearances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Facilitating connections to community partners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Class visits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Evaluation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479375"/>
            <a:ext cx="8520600" cy="40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Jared Rusnak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Masters Student in Environmental Studies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ABCS TA and Instructor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Taylor Tomlinson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PhD Candidate in Chemistry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Provost’s Graduate Academic Engagement Fellow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Daniel Feshbach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PhD Candidate in Computer and Information Science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Provost’s Graduate Academic Engagement Fellow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